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8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06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393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93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18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5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5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25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9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6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B023-0146-48F5-B5C8-6409E07E54E9}" type="datetimeFigureOut">
              <a:rPr lang="fi-FI" smtClean="0"/>
              <a:t>27.12.2016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4D12-D840-4211-ADEE-71AF9B4977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7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ssi\Pictures\LOGO Datakone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87" y="2941360"/>
            <a:ext cx="6461226" cy="1063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5849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Näytössä katseltava diaesitys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Jussi</dc:creator>
  <cp:lastModifiedBy>Jussi Luhtala</cp:lastModifiedBy>
  <cp:revision>4</cp:revision>
  <dcterms:created xsi:type="dcterms:W3CDTF">2013-11-06T08:43:10Z</dcterms:created>
  <dcterms:modified xsi:type="dcterms:W3CDTF">2016-12-27T15:28:53Z</dcterms:modified>
</cp:coreProperties>
</file>